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5"/>
  </p:notesMasterIdLst>
  <p:sldIdLst>
    <p:sldId id="256" r:id="rId2"/>
    <p:sldId id="260" r:id="rId3"/>
    <p:sldId id="261" r:id="rId4"/>
    <p:sldId id="258" r:id="rId5"/>
    <p:sldId id="268" r:id="rId6"/>
    <p:sldId id="269" r:id="rId7"/>
    <p:sldId id="270" r:id="rId8"/>
    <p:sldId id="271" r:id="rId9"/>
    <p:sldId id="272" r:id="rId10"/>
    <p:sldId id="257" r:id="rId11"/>
    <p:sldId id="259" r:id="rId12"/>
    <p:sldId id="274" r:id="rId13"/>
    <p:sldId id="275" r:id="rId14"/>
    <p:sldId id="276" r:id="rId15"/>
    <p:sldId id="277" r:id="rId16"/>
    <p:sldId id="278" r:id="rId17"/>
    <p:sldId id="279" r:id="rId18"/>
    <p:sldId id="292" r:id="rId19"/>
    <p:sldId id="290" r:id="rId20"/>
    <p:sldId id="291" r:id="rId21"/>
    <p:sldId id="283" r:id="rId22"/>
    <p:sldId id="284" r:id="rId23"/>
    <p:sldId id="285" r:id="rId24"/>
    <p:sldId id="286" r:id="rId25"/>
    <p:sldId id="289" r:id="rId26"/>
    <p:sldId id="287" r:id="rId27"/>
    <p:sldId id="288" r:id="rId28"/>
    <p:sldId id="280" r:id="rId29"/>
    <p:sldId id="263" r:id="rId30"/>
    <p:sldId id="265" r:id="rId31"/>
    <p:sldId id="264" r:id="rId32"/>
    <p:sldId id="282" r:id="rId33"/>
    <p:sldId id="266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174"/>
    <p:restoredTop sz="94694"/>
  </p:normalViewPr>
  <p:slideViewPr>
    <p:cSldViewPr snapToGrid="0">
      <p:cViewPr varScale="1">
        <p:scale>
          <a:sx n="89" d="100"/>
          <a:sy n="89" d="100"/>
        </p:scale>
        <p:origin x="200" y="8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8DD751-72D9-E44B-A689-C146FB794A6A}" type="datetimeFigureOut">
              <a:rPr lang="en-US" smtClean="0"/>
              <a:t>4/16/25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E438FD-BCC0-B245-A620-746354B639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1776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438FD-BCC0-B245-A620-746354B6390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1725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438FD-BCC0-B245-A620-746354B6390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5578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5610A-17B4-4656-93CF-E1D9982860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1371599"/>
            <a:ext cx="6675120" cy="2951825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51C80B-DFD6-415B-BA5B-E56E510CD1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80" y="4584879"/>
            <a:ext cx="6675120" cy="1287887"/>
          </a:xfrm>
        </p:spPr>
        <p:txBody>
          <a:bodyPr anchor="b">
            <a:normAutofit/>
          </a:bodyPr>
          <a:lstStyle>
            <a:lvl1pPr marL="0" indent="0" algn="l">
              <a:lnSpc>
                <a:spcPct val="130000"/>
              </a:lnSpc>
              <a:buNone/>
              <a:defRPr sz="1800" b="1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2065B-06FF-4991-9F8A-4BE25457B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4479B-705B-4489-957E-7E8A228BDFA0}" type="datetime1">
              <a:rPr lang="en-US" smtClean="0"/>
              <a:t>4/16/25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0DF2FA-C604-45D8-A633-11D3742EC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EE5DA9-2D04-4850-AB9F-BD3538165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5829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E4BB7-3F30-4C31-9BB2-8EC24FC0A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CF4134-70F5-4EE6-88BE-49D129630C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9EABC7-C044-44DE-B303-55A0581DA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B66AD-7C08-490A-ADA4-B47E10FB2407}" type="datetime1">
              <a:rPr lang="en-US" smtClean="0"/>
              <a:t>4/16/25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A63E1-5BC5-402E-9916-BAB84BCF0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EF915-AF64-4ECC-8B1A-B7E6A89B7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4751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1CB3635-47E1-90D8-B693-DA85A66B383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B09414-2AA1-4D8E-A00A-C092FBC92D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09219" y="640079"/>
            <a:ext cx="1811773" cy="553688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2C3A78-37C5-46D0-9DF4-CB78AF883C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40080" y="640080"/>
            <a:ext cx="8412422" cy="553688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D8705E-925D-4F57-8268-107CE3CF4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95027-4255-49E7-9841-CD21BCC99996}" type="datetime1">
              <a:rPr lang="en-US" smtClean="0"/>
              <a:t>4/16/25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FE207E-070D-4EC8-A44C-21F1815FD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5D01D1-C266-4161-A820-C084B9801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230604F-219C-2DEE-830E-27274CC2FE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rot="5400000">
            <a:off x="10872154" y="1192438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14855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8B246-6A68-46BE-9DBD-614FA8CF4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E47706-8D18-4093-A7C1-F30D7543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C7C8FC-AAEA-4AB6-9DB5-2503F58F0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9F774-3FA6-43B8-9241-99959C8FD463}" type="datetime1">
              <a:rPr lang="en-US" smtClean="0"/>
              <a:t>4/16/25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B1616B-3F08-4869-A522-773C38940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030CE6-9124-4B3A-A912-AE16B5C34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6215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1BB59B6-79B9-97F5-AC3B-DF65899D39D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C78885-57B2-4930-BD7D-CBF916EDF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291366"/>
            <a:ext cx="9214884" cy="3159974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E495E4-2F8B-4CC7-88AC-A312067E60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80" y="5018567"/>
            <a:ext cx="7907079" cy="107388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585CC9-BAD3-4807-90BB-97DA2D6A6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04452-5DCC-4FE2-A5C9-8A5EF6714D65}" type="datetime1">
              <a:rPr lang="en-US" smtClean="0"/>
              <a:t>4/16/25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108CEF-165F-4D7E-9666-5CD0156B4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0EBC3D-3277-4D34-9F67-71040C21E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F05EAE5-4812-F718-6D75-9627884180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6281" y="4715234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25556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477A4-4D01-45B6-9563-0BF13BA72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E17E00-96AC-45F0-82B2-9F601E9B93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0080" y="2633472"/>
            <a:ext cx="5212080" cy="35661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BA30CD-95C0-427B-A571-A7D8A53278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18928" y="2633472"/>
            <a:ext cx="5212080" cy="35661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F67CAC-53E4-44AF-BEAC-8FFB96F05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9ABC2-0180-4F3A-A895-A85BC724D472}" type="datetime1">
              <a:rPr lang="en-US" smtClean="0"/>
              <a:t>4/16/25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3D9F3A-E7F0-45E7-AFA8-0D4A669EC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5F008B-58BB-45FF-923F-5909DAB49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2979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7B549-9E51-42E0-992A-73E775957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1371599"/>
            <a:ext cx="10890929" cy="93975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1A5FDC-7C4B-45FB-8462-E2CE79919F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79" y="2311352"/>
            <a:ext cx="5212080" cy="695373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D8B686-2E92-45B9-A3D7-9DCAA0C50B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0079" y="3006725"/>
            <a:ext cx="5212080" cy="31912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ADB526-4A44-47B6-8D14-93202E590A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18928" y="2311352"/>
            <a:ext cx="5212080" cy="695373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4177CA-5C13-4311-BFD3-B98FBD942D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18928" y="3006725"/>
            <a:ext cx="5212080" cy="31912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EA255A-4CB5-40CA-B756-1AA5E27C2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EA9BA-4E8F-439E-BEA4-91FBA01E3F5F}" type="datetime1">
              <a:rPr lang="en-US" smtClean="0"/>
              <a:t>4/16/25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3072C4-10F1-49B8-B0BF-69204EDDC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5ACC97-44C1-4887-909B-E6732D3C1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1515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7D313-943A-47E0-8A7A-DFFBCC297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AC25A7-81C8-4AA1-AD9F-C78A451FD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5BF18-0007-481C-AA29-413124BC3EE7}" type="datetime1">
              <a:rPr lang="en-US" smtClean="0"/>
              <a:t>4/16/25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F54740-6022-46B2-9C55-B60E96516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9497C9-6B5E-46D6-8FE9-0A5E0CF7F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3850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149F9F0F-FB8C-5565-247C-BDCC156B5CA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740D3C-270A-401A-810C-2F86BBBB8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E9870-3748-43AD-B547-02A075CB4A1D}" type="datetime1">
              <a:rPr lang="en-US" smtClean="0"/>
              <a:t>4/16/25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CBE9F8-1765-4F36-A4DE-1DB136025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90CF9E-A6C6-4873-ADBE-7A2939319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5303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8CDF8-00AD-4441-A6D5-9D7A659E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371600"/>
            <a:ext cx="3859397" cy="1451723"/>
          </a:xfrm>
        </p:spPr>
        <p:txBody>
          <a:bodyPr anchor="t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C330AF-CB7E-420A-AE8A-E02E903258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36519" y="1031001"/>
            <a:ext cx="6594490" cy="516636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3257AD-2422-4CDA-9C55-700F4B5BF2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0080" y="2972168"/>
            <a:ext cx="3859397" cy="322682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1B7454-C1CC-46F2-A6FB-1FE786C48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E7897-33C5-4F1A-9307-D068E37F3DC7}" type="datetime1">
              <a:rPr lang="en-US" smtClean="0"/>
              <a:t>4/16/25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077DBE-6CC7-421B-AB5E-341E20BD9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6EAB8F-7526-4CDB-B782-FAD8B3E70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0899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1647F-5A61-44C9-81DC-331C9AE5D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371600"/>
            <a:ext cx="3859397" cy="1451723"/>
          </a:xfrm>
        </p:spPr>
        <p:txBody>
          <a:bodyPr anchor="t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627A0F-F1B8-49BE-A0FF-7FE16E3BDC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37760" y="1033271"/>
            <a:ext cx="6592824" cy="516636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D1BD6-1519-4431-9FAF-7D4F412997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0080" y="2972167"/>
            <a:ext cx="3859397" cy="32268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A587A0-353B-42C2-BA96-B1ADEDF64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171BA-CC09-47C8-A6DF-F5C5CB59CEEC}" type="datetime1">
              <a:rPr lang="en-US" smtClean="0"/>
              <a:t>4/16/25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D5A88E-3957-4B76-B1BE-416402921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F7C5FD-E56A-4C66-8F23-087F95A2F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8697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B4E786-7636-4278-8595-D365D28A7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1371601"/>
            <a:ext cx="10890929" cy="10972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740849-7059-4C70-992B-5304D2EE9B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80" y="2633472"/>
            <a:ext cx="10890928" cy="35661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FEBF6-CEA6-4332-87B3-697807571C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4008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7DA38F49-B3E2-4BF0-BEC7-C30D34ABBB8D}" type="datetime1">
              <a:rPr lang="en-US" smtClean="0"/>
              <a:t>4/16/25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6BAF94-621C-43E1-BA0C-410A689903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67622" y="6356350"/>
            <a:ext cx="40403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D19E5-9E16-48C9-AAE2-0C70679A8D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7995" y="6356350"/>
            <a:ext cx="7230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58289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87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93776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51560" indent="-28575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98448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FD1D2CD-954D-4C4D-B505-05EAD159B2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4306FD-13D8-B9DD-275C-EE69845395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1371600"/>
            <a:ext cx="4670661" cy="3030842"/>
          </a:xfrm>
        </p:spPr>
        <p:txBody>
          <a:bodyPr>
            <a:normAutofit/>
          </a:bodyPr>
          <a:lstStyle/>
          <a:p>
            <a:r>
              <a:rPr lang="en-US" dirty="0"/>
              <a:t>Git-Tix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B22039-6043-BBB5-88DE-977A0ECB5E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80" y="2402602"/>
            <a:ext cx="4670660" cy="1287887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1100" dirty="0"/>
              <a:t>Microservice Architecture based Ticket listing and selling platform.</a:t>
            </a:r>
          </a:p>
          <a:p>
            <a:pPr>
              <a:lnSpc>
                <a:spcPct val="120000"/>
              </a:lnSpc>
            </a:pPr>
            <a:r>
              <a:rPr lang="en-US" sz="1100" dirty="0"/>
              <a:t>Tech Stack: MERN, Docker, Kubernetes, </a:t>
            </a:r>
            <a:r>
              <a:rPr lang="en-US" sz="1100" dirty="0" err="1"/>
              <a:t>Github</a:t>
            </a:r>
            <a:r>
              <a:rPr lang="en-US" sz="1100" dirty="0"/>
              <a:t> Action, NATS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132AEA7-A24A-45A9-BF8F-D0AFF34DF6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805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0CB00827-58EA-62D5-94A6-2D7E07315B6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9420" r="21394"/>
          <a:stretch/>
        </p:blipFill>
        <p:spPr>
          <a:xfrm>
            <a:off x="6515100" y="10"/>
            <a:ext cx="5676900" cy="68579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0E3E2F6-954D-168A-175E-479DE3E955D0}"/>
              </a:ext>
            </a:extLst>
          </p:cNvPr>
          <p:cNvSpPr txBox="1"/>
          <p:nvPr/>
        </p:nvSpPr>
        <p:spPr>
          <a:xfrm>
            <a:off x="640081" y="5024735"/>
            <a:ext cx="39596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Name: Shubhansu Kr Singh</a:t>
            </a:r>
          </a:p>
          <a:p>
            <a:r>
              <a:rPr lang="en-US" dirty="0"/>
              <a:t>Roll : 59</a:t>
            </a:r>
            <a:br>
              <a:rPr lang="en-US" dirty="0"/>
            </a:br>
            <a:r>
              <a:rPr lang="en-US" dirty="0" err="1"/>
              <a:t>RegNo</a:t>
            </a:r>
            <a:r>
              <a:rPr lang="en-US" dirty="0"/>
              <a:t>: 12104991</a:t>
            </a:r>
          </a:p>
        </p:txBody>
      </p:sp>
    </p:spTree>
    <p:extLst>
      <p:ext uri="{BB962C8B-B14F-4D97-AF65-F5344CB8AC3E}">
        <p14:creationId xmlns:p14="http://schemas.microsoft.com/office/powerpoint/2010/main" val="1883234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4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ED2AA-509C-FAAB-180E-826D9A5D44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533" y="144088"/>
            <a:ext cx="10890929" cy="1097280"/>
          </a:xfrm>
        </p:spPr>
        <p:txBody>
          <a:bodyPr>
            <a:normAutofit/>
          </a:bodyPr>
          <a:lstStyle/>
          <a:p>
            <a:r>
              <a:rPr lang="en-US" sz="2500" b="0" i="0">
                <a:solidFill>
                  <a:srgbClr val="000000"/>
                </a:solidFill>
                <a:effectLst/>
                <a:latin typeface="Helvetica" pitchFamily="2" charset="0"/>
              </a:rPr>
              <a:t>Tells Kubernetes to reach out to its provider and provision a load balancer.  Gets traffic into a </a:t>
            </a:r>
            <a:r>
              <a:rPr lang="en-US" sz="2500" b="0" i="1">
                <a:effectLst/>
                <a:latin typeface="Helvetica" pitchFamily="2" charset="0"/>
              </a:rPr>
              <a:t>single pod</a:t>
            </a:r>
            <a:endParaRPr lang="en-US" sz="25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5CB3D55-C833-DC17-398E-E8079DCCDA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0723" y="1714391"/>
            <a:ext cx="10370551" cy="4450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2313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3BF203-A71E-22EC-85E6-BAC36BDC64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9932" y="1186382"/>
            <a:ext cx="3324820" cy="2682240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100" i="0">
                <a:effectLst/>
              </a:rPr>
              <a:t>Ingress : A pod with a set of routing rules to distribute traffic to other services</a:t>
            </a:r>
            <a:endParaRPr lang="en-US" sz="310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CCD9199-05B1-88CB-C1E0-8E39869E39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72253" y="1669539"/>
            <a:ext cx="6881991" cy="335497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4AC3912-9445-326E-F355-EA4A288013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72253" y="6272784"/>
            <a:ext cx="1084749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30367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35B32-D00D-842D-9A1E-9BA2866CE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745" y="332511"/>
            <a:ext cx="10945719" cy="1097280"/>
          </a:xfrm>
        </p:spPr>
        <p:txBody>
          <a:bodyPr/>
          <a:lstStyle/>
          <a:p>
            <a:r>
              <a:rPr lang="en-US" dirty="0"/>
              <a:t>Demo &amp;&amp; Screen Shots 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44DA1F8-0876-177E-E283-AD17DC85D3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536" y="1429791"/>
            <a:ext cx="7772400" cy="503160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548FF79-34A2-380A-CB9B-FB1EAB68B0D6}"/>
              </a:ext>
            </a:extLst>
          </p:cNvPr>
          <p:cNvSpPr txBox="1"/>
          <p:nvPr/>
        </p:nvSpPr>
        <p:spPr>
          <a:xfrm>
            <a:off x="8655997" y="2162867"/>
            <a:ext cx="323120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Ingress Service Setup</a:t>
            </a:r>
          </a:p>
        </p:txBody>
      </p:sp>
    </p:spTree>
    <p:extLst>
      <p:ext uri="{BB962C8B-B14F-4D97-AF65-F5344CB8AC3E}">
        <p14:creationId xmlns:p14="http://schemas.microsoft.com/office/powerpoint/2010/main" val="10182080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A839F48-B4B0-D6EA-38EB-F42A44FA64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557" y="913197"/>
            <a:ext cx="7772400" cy="503160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8EBBC33-31F7-B003-1E39-2D8623A46B2E}"/>
              </a:ext>
            </a:extLst>
          </p:cNvPr>
          <p:cNvSpPr txBox="1"/>
          <p:nvPr/>
        </p:nvSpPr>
        <p:spPr>
          <a:xfrm>
            <a:off x="8692324" y="2964726"/>
            <a:ext cx="34996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Deployment Started</a:t>
            </a:r>
          </a:p>
        </p:txBody>
      </p:sp>
    </p:spTree>
    <p:extLst>
      <p:ext uri="{BB962C8B-B14F-4D97-AF65-F5344CB8AC3E}">
        <p14:creationId xmlns:p14="http://schemas.microsoft.com/office/powerpoint/2010/main" val="24669662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69026B4-21FE-2E9C-9C8D-FE5D81ECFD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170" y="913197"/>
            <a:ext cx="7772400" cy="503160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9443A3F-191E-5E90-F8D3-BD3EBEDE1A40}"/>
              </a:ext>
            </a:extLst>
          </p:cNvPr>
          <p:cNvSpPr txBox="1"/>
          <p:nvPr/>
        </p:nvSpPr>
        <p:spPr>
          <a:xfrm>
            <a:off x="9355016" y="2954215"/>
            <a:ext cx="1863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Application Logs</a:t>
            </a:r>
          </a:p>
        </p:txBody>
      </p:sp>
    </p:spTree>
    <p:extLst>
      <p:ext uri="{BB962C8B-B14F-4D97-AF65-F5344CB8AC3E}">
        <p14:creationId xmlns:p14="http://schemas.microsoft.com/office/powerpoint/2010/main" val="10048087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6E8C248-75A3-09E6-5425-E9EEBDF2F6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440" y="913197"/>
            <a:ext cx="7772400" cy="503160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3B21BE3-1CF4-02B1-D370-B910CF4CCCD7}"/>
              </a:ext>
            </a:extLst>
          </p:cNvPr>
          <p:cNvSpPr txBox="1"/>
          <p:nvPr/>
        </p:nvSpPr>
        <p:spPr>
          <a:xfrm>
            <a:off x="9046658" y="2788961"/>
            <a:ext cx="197522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Kube Pods</a:t>
            </a:r>
          </a:p>
        </p:txBody>
      </p:sp>
    </p:spTree>
    <p:extLst>
      <p:ext uri="{BB962C8B-B14F-4D97-AF65-F5344CB8AC3E}">
        <p14:creationId xmlns:p14="http://schemas.microsoft.com/office/powerpoint/2010/main" val="38575672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DC9A867-7BCC-5C40-CCC3-C7D7F1DF25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170" y="913197"/>
            <a:ext cx="7772400" cy="503160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148750C-48D1-C140-8E54-8B17F94D3BDE}"/>
              </a:ext>
            </a:extLst>
          </p:cNvPr>
          <p:cNvSpPr txBox="1"/>
          <p:nvPr/>
        </p:nvSpPr>
        <p:spPr>
          <a:xfrm>
            <a:off x="8773875" y="3049132"/>
            <a:ext cx="331853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Kube Deployments</a:t>
            </a:r>
          </a:p>
        </p:txBody>
      </p:sp>
    </p:spTree>
    <p:extLst>
      <p:ext uri="{BB962C8B-B14F-4D97-AF65-F5344CB8AC3E}">
        <p14:creationId xmlns:p14="http://schemas.microsoft.com/office/powerpoint/2010/main" val="18305235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F41AD46-47A8-EF4D-7060-5E2A98D910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035" y="913197"/>
            <a:ext cx="7772400" cy="503160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F1DF1B3-85A6-81E4-F5D9-2055E8741E89}"/>
              </a:ext>
            </a:extLst>
          </p:cNvPr>
          <p:cNvSpPr txBox="1"/>
          <p:nvPr/>
        </p:nvSpPr>
        <p:spPr>
          <a:xfrm>
            <a:off x="8818971" y="2875002"/>
            <a:ext cx="260199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Kube Services</a:t>
            </a:r>
          </a:p>
        </p:txBody>
      </p:sp>
    </p:spTree>
    <p:extLst>
      <p:ext uri="{BB962C8B-B14F-4D97-AF65-F5344CB8AC3E}">
        <p14:creationId xmlns:p14="http://schemas.microsoft.com/office/powerpoint/2010/main" val="20492098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B1C6B18-4C00-0AF2-EEA9-CC202AB7B9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3835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0710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3D44A1E-2357-A169-BC0B-9A59951E72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5968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6C83A6-5D91-9D42-4A12-CFD3C8B21A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8" y="221674"/>
            <a:ext cx="10890929" cy="623454"/>
          </a:xfrm>
        </p:spPr>
        <p:txBody>
          <a:bodyPr>
            <a:normAutofit fontScale="90000"/>
          </a:bodyPr>
          <a:lstStyle/>
          <a:p>
            <a:r>
              <a:rPr lang="en-US" dirty="0"/>
              <a:t>Client</a:t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E9D616-2DCC-F688-F2AA-D8C57AFFCBC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" r="62919"/>
          <a:stretch/>
        </p:blipFill>
        <p:spPr>
          <a:xfrm>
            <a:off x="140558" y="1752765"/>
            <a:ext cx="11910884" cy="2990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7289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7FDBDC5-7BC2-D63D-5EAF-332875DEE8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5882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36E477F-AA92-EA96-69F6-51F5789173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37044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8525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9BA0E9A-00E5-6E2A-29CF-0904EC6731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3835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6323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474BD58-698B-B0FD-A222-08D2DFFAD9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41559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7064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74DA009-957C-C3E2-81DF-84BD1A63B2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38350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876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49971A8-1E8C-CE54-2A1B-3D8493B378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31" y="85996"/>
            <a:ext cx="12072938" cy="6686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4562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99F3937-B74C-5FC3-A0E0-9A2879D5D8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0161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DE59200-F2BE-CAEB-6C0B-83A8B0A459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8447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E0AF2B7-F934-BD62-57C7-BF15C2ACA7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625" y="757400"/>
            <a:ext cx="7772400" cy="534319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C81CE72-F014-34D5-EDA2-C1620E9661C2}"/>
              </a:ext>
            </a:extLst>
          </p:cNvPr>
          <p:cNvSpPr txBox="1"/>
          <p:nvPr/>
        </p:nvSpPr>
        <p:spPr>
          <a:xfrm>
            <a:off x="10128738" y="3094892"/>
            <a:ext cx="89159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Client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86962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2ECC5F-00B6-9B82-ED91-CF3B992D1DAF}"/>
              </a:ext>
            </a:extLst>
          </p:cNvPr>
          <p:cNvSpPr txBox="1"/>
          <p:nvPr/>
        </p:nvSpPr>
        <p:spPr>
          <a:xfrm>
            <a:off x="640079" y="1021842"/>
            <a:ext cx="3156857" cy="26426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4400" b="1">
                <a:latin typeface="+mj-lt"/>
                <a:ea typeface="+mj-ea"/>
                <a:cs typeface="+mj-cs"/>
              </a:rPr>
              <a:t>CI – CD Flow Diagram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50527CE-FCD0-40C8-B37A-39331C2A4F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4011930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67E6DA57-BC3A-2594-8CB7-6CA7A49204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0168" y="327522"/>
            <a:ext cx="6490300" cy="6202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4472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A8E985F-3F42-C33F-9A6B-EC86BFC3D67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7464" r="25010"/>
          <a:stretch/>
        </p:blipFill>
        <p:spPr>
          <a:xfrm>
            <a:off x="140558" y="214374"/>
            <a:ext cx="11910884" cy="295455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719D929-6BFB-995E-DF6F-354DD576590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3002"/>
          <a:stretch/>
        </p:blipFill>
        <p:spPr>
          <a:xfrm>
            <a:off x="140558" y="3429000"/>
            <a:ext cx="11910884" cy="2996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5411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52C97C8-FF35-F746-54C9-82A672E040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736" y="265545"/>
            <a:ext cx="8869456" cy="365529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28E0B20-2F30-35B1-2BA0-EED8C51ECA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4129" y="3047999"/>
            <a:ext cx="4253143" cy="33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3955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CE3BE5E-AA5B-FF74-791C-59053A5FA3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935" y="226291"/>
            <a:ext cx="11267209" cy="6241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9648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0F9BF-85A9-A5C4-A975-73819E987A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996" y="268015"/>
            <a:ext cx="10890929" cy="1097280"/>
          </a:xfrm>
        </p:spPr>
        <p:txBody>
          <a:bodyPr/>
          <a:lstStyle/>
          <a:p>
            <a:r>
              <a:rPr lang="en-US" dirty="0"/>
              <a:t>Code – </a:t>
            </a:r>
            <a:r>
              <a:rPr lang="en-US" dirty="0" err="1"/>
              <a:t>Github</a:t>
            </a:r>
            <a:r>
              <a:rPr lang="en-US" dirty="0"/>
              <a:t> Demo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92764E-A6EB-0545-CE2D-CB88A3CB66CA}"/>
              </a:ext>
            </a:extLst>
          </p:cNvPr>
          <p:cNvSpPr txBox="1"/>
          <p:nvPr/>
        </p:nvSpPr>
        <p:spPr>
          <a:xfrm>
            <a:off x="3048000" y="310846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cap="all" spc="300" dirty="0"/>
              <a:t>https://</a:t>
            </a:r>
            <a:r>
              <a:rPr lang="en-US" sz="1800" b="1" cap="all" spc="300" dirty="0" err="1"/>
              <a:t>github.com</a:t>
            </a:r>
            <a:r>
              <a:rPr lang="en-US" sz="1800" b="1" cap="all" spc="300" dirty="0"/>
              <a:t>/</a:t>
            </a:r>
            <a:r>
              <a:rPr lang="en-US" sz="1800" b="1" cap="all" spc="300" dirty="0" err="1"/>
              <a:t>shubhansu-kr</a:t>
            </a:r>
            <a:r>
              <a:rPr lang="en-US" sz="1800" b="1" cap="all" spc="300" dirty="0"/>
              <a:t>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11382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D279E6-E250-14B6-D29F-F2DBE45F77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6564" y="1249217"/>
            <a:ext cx="8298873" cy="225828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/>
              <a:t>Q &amp; 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4022562-3226-C59A-4354-9C8B4A731E97}"/>
              </a:ext>
            </a:extLst>
          </p:cNvPr>
          <p:cNvSpPr txBox="1"/>
          <p:nvPr/>
        </p:nvSpPr>
        <p:spPr>
          <a:xfrm>
            <a:off x="1946564" y="4490100"/>
            <a:ext cx="8298873" cy="128284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lnSpc>
                <a:spcPct val="120000"/>
              </a:lnSpc>
              <a:spcBef>
                <a:spcPts val="1000"/>
              </a:spcBef>
              <a:buSzPct val="87000"/>
            </a:pPr>
            <a:r>
              <a:rPr lang="en-US" sz="2200" b="1" cap="all" spc="300" dirty="0" err="1"/>
              <a:t>Github</a:t>
            </a:r>
            <a:r>
              <a:rPr lang="en-US" sz="2200" b="1" cap="all" spc="300" dirty="0"/>
              <a:t> Repo : https://</a:t>
            </a:r>
            <a:r>
              <a:rPr lang="en-US" sz="2200" b="1" cap="all" spc="300" dirty="0" err="1"/>
              <a:t>github.com</a:t>
            </a:r>
            <a:r>
              <a:rPr lang="en-US" sz="2200" b="1" cap="all" spc="300" dirty="0"/>
              <a:t>/</a:t>
            </a:r>
            <a:r>
              <a:rPr lang="en-US" sz="2200" b="1" cap="all" spc="300" dirty="0" err="1"/>
              <a:t>shubhansu-kr</a:t>
            </a:r>
            <a:r>
              <a:rPr lang="en-US" sz="2200" b="1" cap="all" spc="300" dirty="0"/>
              <a:t>/Project-</a:t>
            </a:r>
            <a:r>
              <a:rPr lang="en-US" sz="2200" b="1" cap="all" spc="300" dirty="0" err="1"/>
              <a:t>GitTix</a:t>
            </a:r>
            <a:endParaRPr lang="en-US" sz="2200" b="1" cap="all" spc="300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E10C1D6-7EDE-467F-89EA-E0244EB623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30240" y="4290504"/>
            <a:ext cx="73152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14570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C1583F5-B5CC-AE95-E7F6-40B0C2B823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0234" y="603770"/>
            <a:ext cx="8538870" cy="5650459"/>
          </a:xfrm>
          <a:prstGeom prst="rect">
            <a:avLst/>
          </a:prstGeom>
        </p:spPr>
      </p:pic>
      <p:pic>
        <p:nvPicPr>
          <p:cNvPr id="1026" name="Picture 2" descr="How to use PHP to build microservice ...">
            <a:extLst>
              <a:ext uri="{FF2B5EF4-FFF2-40B4-BE49-F238E27FC236}">
                <a16:creationId xmlns:a16="http://schemas.microsoft.com/office/drawing/2014/main" id="{BCB0B822-3077-0B17-7CE0-EC91EA7A39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4881" y="2404920"/>
            <a:ext cx="3289300" cy="246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18773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25B087-8608-3F67-43B7-79A2D21D54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535" y="304801"/>
            <a:ext cx="10890929" cy="1097280"/>
          </a:xfrm>
        </p:spPr>
        <p:txBody>
          <a:bodyPr/>
          <a:lstStyle/>
          <a:p>
            <a:r>
              <a:rPr lang="en-US" dirty="0"/>
              <a:t>K8s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B74370-4579-E946-277C-01F6827A59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535" y="1402081"/>
            <a:ext cx="10654774" cy="4810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2942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D0469-D609-172D-B7D9-B5A609BD15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535" y="318656"/>
            <a:ext cx="10890929" cy="1097280"/>
          </a:xfrm>
        </p:spPr>
        <p:txBody>
          <a:bodyPr/>
          <a:lstStyle/>
          <a:p>
            <a:r>
              <a:rPr lang="en-US" dirty="0"/>
              <a:t>Pods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07AD4B-9B76-D196-BACF-C16BEF4768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037" y="964278"/>
            <a:ext cx="11807925" cy="5436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1788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D10B8-BB5C-BBA7-A48B-C500A7EF98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097" y="263238"/>
            <a:ext cx="10890929" cy="1097280"/>
          </a:xfrm>
        </p:spPr>
        <p:txBody>
          <a:bodyPr>
            <a:normAutofit/>
          </a:bodyPr>
          <a:lstStyle/>
          <a:p>
            <a:r>
              <a:rPr lang="en-US" dirty="0"/>
              <a:t>Deployments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7F7DFE-9B96-9917-3B5E-584E5CBFED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791" y="1076036"/>
            <a:ext cx="11908417" cy="4382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1107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979844-ADD4-9C02-294B-C220B07263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4F090F-0412-E759-2C1A-ACBED2932E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097" y="263238"/>
            <a:ext cx="10890929" cy="1097280"/>
          </a:xfrm>
        </p:spPr>
        <p:txBody>
          <a:bodyPr/>
          <a:lstStyle/>
          <a:p>
            <a:r>
              <a:rPr lang="en-US" dirty="0"/>
              <a:t>Services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32F2F3E-BE9D-0251-91FA-D2FF7B8D95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197" y="979069"/>
            <a:ext cx="12009803" cy="4659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7181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1B778E-CB2F-7F98-FE76-400937F342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73C0FD-1EE3-8708-A05F-C820FB184A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097" y="263238"/>
            <a:ext cx="10890929" cy="1097280"/>
          </a:xfrm>
        </p:spPr>
        <p:txBody>
          <a:bodyPr/>
          <a:lstStyle/>
          <a:p>
            <a:r>
              <a:rPr lang="en-US" dirty="0"/>
              <a:t>What we need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2F8FED-E29A-5934-D4C3-34321BD42D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096" y="1459922"/>
            <a:ext cx="11346037" cy="4428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579052"/>
      </p:ext>
    </p:extLst>
  </p:cSld>
  <p:clrMapOvr>
    <a:masterClrMapping/>
  </p:clrMapOvr>
</p:sld>
</file>

<file path=ppt/theme/theme1.xml><?xml version="1.0" encoding="utf-8"?>
<a:theme xmlns:a="http://schemas.openxmlformats.org/drawingml/2006/main" name="DashVTI">
  <a:themeElements>
    <a:clrScheme name="Custom 6">
      <a:dk1>
        <a:sysClr val="windowText" lastClr="000000"/>
      </a:dk1>
      <a:lt1>
        <a:sysClr val="window" lastClr="FFFFFF"/>
      </a:lt1>
      <a:dk2>
        <a:srgbClr val="0D1C3B"/>
      </a:dk2>
      <a:lt2>
        <a:srgbClr val="F5F2F9"/>
      </a:lt2>
      <a:accent1>
        <a:srgbClr val="1973EB"/>
      </a:accent1>
      <a:accent2>
        <a:srgbClr val="25C8A2"/>
      </a:accent2>
      <a:accent3>
        <a:srgbClr val="BF8ED1"/>
      </a:accent3>
      <a:accent4>
        <a:srgbClr val="FE733C"/>
      </a:accent4>
      <a:accent5>
        <a:srgbClr val="FE5A5A"/>
      </a:accent5>
      <a:accent6>
        <a:srgbClr val="1AC16E"/>
      </a:accent6>
      <a:hlink>
        <a:srgbClr val="1AC16E"/>
      </a:hlink>
      <a:folHlink>
        <a:srgbClr val="00B0F0"/>
      </a:folHlink>
    </a:clrScheme>
    <a:fontScheme name="grandview display">
      <a:majorFont>
        <a:latin typeface="Grandview Display"/>
        <a:ea typeface=""/>
        <a:cs typeface=""/>
      </a:majorFont>
      <a:minorFont>
        <a:latin typeface="Grandview Displ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shVTI" id="{0A75137F-CDEB-4E94-A788-9D255EBE1B91}" vid="{DE9A6A09-5855-45A3-8E99-4290ED24057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</TotalTime>
  <Words>133</Words>
  <Application>Microsoft Macintosh PowerPoint</Application>
  <PresentationFormat>Widescreen</PresentationFormat>
  <Paragraphs>28</Paragraphs>
  <Slides>33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8" baseType="lpstr">
      <vt:lpstr>Aptos</vt:lpstr>
      <vt:lpstr>Arial</vt:lpstr>
      <vt:lpstr>Grandview Display</vt:lpstr>
      <vt:lpstr>Helvetica</vt:lpstr>
      <vt:lpstr>DashVTI</vt:lpstr>
      <vt:lpstr>Git-Tix</vt:lpstr>
      <vt:lpstr>Client </vt:lpstr>
      <vt:lpstr>PowerPoint Presentation</vt:lpstr>
      <vt:lpstr>PowerPoint Presentation</vt:lpstr>
      <vt:lpstr>K8s</vt:lpstr>
      <vt:lpstr>Pods</vt:lpstr>
      <vt:lpstr>Deployments</vt:lpstr>
      <vt:lpstr>Services</vt:lpstr>
      <vt:lpstr>What we need</vt:lpstr>
      <vt:lpstr>Tells Kubernetes to reach out to its provider and provision a load balancer.  Gets traffic into a single pod</vt:lpstr>
      <vt:lpstr>Ingress : A pod with a set of routing rules to distribute traffic to other services</vt:lpstr>
      <vt:lpstr>Demo &amp;&amp; Screen Shots 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Code – Github Demo</vt:lpstr>
      <vt:lpstr>Q &amp; 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Shubhansu Kumar Singh</dc:creator>
  <cp:lastModifiedBy>Shubhansu Kumar Singh</cp:lastModifiedBy>
  <cp:revision>7</cp:revision>
  <dcterms:created xsi:type="dcterms:W3CDTF">2025-04-15T19:01:42Z</dcterms:created>
  <dcterms:modified xsi:type="dcterms:W3CDTF">2025-04-16T10:18:10Z</dcterms:modified>
</cp:coreProperties>
</file>